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3" r:id="rId4"/>
    <p:sldId id="272" r:id="rId5"/>
    <p:sldId id="275" r:id="rId6"/>
    <p:sldId id="274" r:id="rId7"/>
    <p:sldId id="271" r:id="rId8"/>
    <p:sldId id="276" r:id="rId9"/>
    <p:sldId id="277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4675DCD-7DD9-417B-9454-930DD770498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FD3CD3B-C747-4AA9-8FB7-C62A5DDDF2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Breckin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219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3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Pluto is a dwarf plant.</a:t>
            </a:r>
          </a:p>
          <a:p>
            <a:r>
              <a:rPr lang="en-US" dirty="0" smtClean="0"/>
              <a:t>Pluto has four moons.</a:t>
            </a:r>
          </a:p>
          <a:p>
            <a:r>
              <a:rPr lang="en-US" dirty="0" smtClean="0"/>
              <a:t>Pluto is very small.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86000"/>
            <a:ext cx="3505200" cy="292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6800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bomb.wav"/>
          </p:stSnd>
        </p:sndAc>
      </p:transition>
    </mc:Choice>
    <mc:Fallback xmlns="">
      <p:transition spd="slow">
        <p:fade/>
        <p:sndAc>
          <p:stSnd>
            <p:snd r:embed="rId4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Mercy is the closest to the sun.</a:t>
            </a:r>
            <a:endParaRPr lang="en-US" dirty="0"/>
          </a:p>
          <a:p>
            <a:r>
              <a:rPr lang="en-US" dirty="0" smtClean="0"/>
              <a:t>The hot side can melt led.</a:t>
            </a:r>
          </a:p>
          <a:p>
            <a:r>
              <a:rPr lang="en-US" dirty="0" smtClean="0"/>
              <a:t>The cold side is very cold.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099" y="2396394"/>
            <a:ext cx="3543909" cy="3013806"/>
          </a:xfrm>
        </p:spPr>
      </p:pic>
    </p:spTree>
    <p:extLst>
      <p:ext uri="{BB962C8B-B14F-4D97-AF65-F5344CB8AC3E}">
        <p14:creationId xmlns:p14="http://schemas.microsoft.com/office/powerpoint/2010/main" val="328206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venus</a:t>
            </a:r>
            <a:endParaRPr lang="en-US" dirty="0"/>
          </a:p>
        </p:txBody>
      </p:sp>
      <p:pic>
        <p:nvPicPr>
          <p:cNvPr id="23" name="Content Placeholder 22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  <p:sp>
        <p:nvSpPr>
          <p:cNvPr id="22" name="Content Placeholder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Venus is the same size as ease earth.</a:t>
            </a:r>
          </a:p>
          <a:p>
            <a:r>
              <a:rPr lang="en-US" dirty="0" smtClean="0"/>
              <a:t>Venus is consider to be earth twin sister.</a:t>
            </a:r>
          </a:p>
          <a:p>
            <a:r>
              <a:rPr lang="en-US" dirty="0" smtClean="0"/>
              <a:t>Venus is 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70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Earth is the twin sister of Venus</a:t>
            </a:r>
          </a:p>
          <a:p>
            <a:r>
              <a:rPr lang="en-US" dirty="0" smtClean="0"/>
              <a:t>Earth is know to have life.</a:t>
            </a:r>
          </a:p>
          <a:p>
            <a:r>
              <a:rPr lang="en-US" dirty="0" smtClean="0"/>
              <a:t>Earth is also know to have water.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00" y="2486024"/>
            <a:ext cx="3594100" cy="3076576"/>
          </a:xfrm>
        </p:spPr>
      </p:pic>
    </p:spTree>
    <p:extLst>
      <p:ext uri="{BB962C8B-B14F-4D97-AF65-F5344CB8AC3E}">
        <p14:creationId xmlns:p14="http://schemas.microsoft.com/office/powerpoint/2010/main" val="236537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 loop="1">
            <p:snd r:embed="rId2" name="laser.wav"/>
          </p:stSnd>
        </p:sndAc>
      </p:transition>
    </mc:Choice>
    <mc:Fallback xmlns="">
      <p:transition spd="slow">
        <p:fade/>
        <p:sndAc>
          <p:stSnd loop="1">
            <p:snd r:embed="rId4" name="laser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Mars has two small satellite  </a:t>
            </a:r>
            <a:r>
              <a:rPr lang="en-US" dirty="0" smtClean="0"/>
              <a:t>Hobos </a:t>
            </a:r>
            <a:r>
              <a:rPr lang="en-US" dirty="0" smtClean="0"/>
              <a:t>and </a:t>
            </a:r>
            <a:r>
              <a:rPr lang="en-US" dirty="0" smtClean="0"/>
              <a:t>demos.</a:t>
            </a:r>
            <a:endParaRPr lang="en-US" dirty="0" smtClean="0"/>
          </a:p>
          <a:p>
            <a:r>
              <a:rPr lang="en-US" dirty="0" smtClean="0"/>
              <a:t>Mars is 35 million mils from earth.</a:t>
            </a:r>
          </a:p>
          <a:p>
            <a:r>
              <a:rPr lang="en-US" dirty="0" smtClean="0"/>
              <a:t>Red plant dusty landscape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209800"/>
            <a:ext cx="3505200" cy="3505200"/>
          </a:xfrm>
        </p:spPr>
      </p:pic>
    </p:spTree>
    <p:extLst>
      <p:ext uri="{BB962C8B-B14F-4D97-AF65-F5344CB8AC3E}">
        <p14:creationId xmlns:p14="http://schemas.microsoft.com/office/powerpoint/2010/main" val="193260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Jupiter is the largest plant in our solar system.</a:t>
            </a:r>
          </a:p>
          <a:p>
            <a:r>
              <a:rPr lang="en-US" dirty="0" smtClean="0"/>
              <a:t>Jupiter was the king of gods.</a:t>
            </a:r>
          </a:p>
          <a:p>
            <a:r>
              <a:rPr lang="en-US" dirty="0" smtClean="0"/>
              <a:t>A day on Jupiter is equal to 9.8 earth hours.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67000"/>
            <a:ext cx="3523856" cy="2895600"/>
          </a:xfrm>
        </p:spPr>
      </p:pic>
    </p:spTree>
    <p:extLst>
      <p:ext uri="{BB962C8B-B14F-4D97-AF65-F5344CB8AC3E}">
        <p14:creationId xmlns:p14="http://schemas.microsoft.com/office/powerpoint/2010/main" val="414720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Saturn is the sixth plant  from the sun.</a:t>
            </a:r>
          </a:p>
          <a:p>
            <a:r>
              <a:rPr lang="en-US" dirty="0" smtClean="0"/>
              <a:t>The second largest plant.</a:t>
            </a:r>
          </a:p>
          <a:p>
            <a:r>
              <a:rPr lang="en-US" dirty="0" smtClean="0"/>
              <a:t>Saturn rings are made of water ice dust and other chemicals.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017" y="2590800"/>
            <a:ext cx="3287783" cy="2867024"/>
          </a:xfrm>
        </p:spPr>
      </p:pic>
    </p:spTree>
    <p:extLst>
      <p:ext uri="{BB962C8B-B14F-4D97-AF65-F5344CB8AC3E}">
        <p14:creationId xmlns:p14="http://schemas.microsoft.com/office/powerpoint/2010/main" val="210644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Uranus has 13 unique rings.</a:t>
            </a:r>
          </a:p>
          <a:p>
            <a:r>
              <a:rPr lang="en-US" dirty="0" smtClean="0"/>
              <a:t>Uranus can have nights that can  last 40 years. </a:t>
            </a:r>
          </a:p>
          <a:p>
            <a:r>
              <a:rPr lang="en-US" dirty="0" smtClean="0"/>
              <a:t>Uranus is the coldest of all the plants even though Neptune is the further away from the sun.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667000"/>
            <a:ext cx="3581400" cy="2994448"/>
          </a:xfrm>
        </p:spPr>
      </p:pic>
    </p:spTree>
    <p:extLst>
      <p:ext uri="{BB962C8B-B14F-4D97-AF65-F5344CB8AC3E}">
        <p14:creationId xmlns:p14="http://schemas.microsoft.com/office/powerpoint/2010/main" val="144019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Neptune is the fourth largest plant in the solar system.</a:t>
            </a:r>
          </a:p>
          <a:p>
            <a:r>
              <a:rPr lang="en-US" dirty="0" smtClean="0"/>
              <a:t>Neptune is the god of the sea.</a:t>
            </a:r>
          </a:p>
          <a:p>
            <a:r>
              <a:rPr lang="en-US" dirty="0" smtClean="0"/>
              <a:t>Neptune  has thirteen moons.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700" y="2543174"/>
            <a:ext cx="3314700" cy="2867026"/>
          </a:xfrm>
        </p:spPr>
      </p:pic>
    </p:spTree>
    <p:extLst>
      <p:ext uri="{BB962C8B-B14F-4D97-AF65-F5344CB8AC3E}">
        <p14:creationId xmlns:p14="http://schemas.microsoft.com/office/powerpoint/2010/main" val="11752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128</TotalTime>
  <Words>230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Couture</vt:lpstr>
      <vt:lpstr>THE SOLAR SYSTEM</vt:lpstr>
      <vt:lpstr>mercy</vt:lpstr>
      <vt:lpstr>venus</vt:lpstr>
      <vt:lpstr>earth</vt:lpstr>
      <vt:lpstr>mars</vt:lpstr>
      <vt:lpstr>Jupiter</vt:lpstr>
      <vt:lpstr>Saturn</vt:lpstr>
      <vt:lpstr>Uranus</vt:lpstr>
      <vt:lpstr>Neptune</vt:lpstr>
      <vt:lpstr>Pluto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Breckin Berry</dc:creator>
  <cp:lastModifiedBy>Breckin Berry</cp:lastModifiedBy>
  <cp:revision>16</cp:revision>
  <dcterms:created xsi:type="dcterms:W3CDTF">2013-10-21T13:08:40Z</dcterms:created>
  <dcterms:modified xsi:type="dcterms:W3CDTF">2013-10-31T13:01:22Z</dcterms:modified>
</cp:coreProperties>
</file>